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Impact" charset="1" panose="020B0806030902050204"/>
      <p:regular r:id="rId18"/>
    </p:embeddedFont>
    <p:embeddedFont>
      <p:font typeface="Poppins" charset="1" panose="00000500000000000000"/>
      <p:regular r:id="rId19"/>
    </p:embeddedFont>
    <p:embeddedFont>
      <p:font typeface="Canva Sans Bold" charset="1" panose="020B0803030501040103"/>
      <p:regular r:id="rId20"/>
    </p:embeddedFont>
    <p:embeddedFont>
      <p:font typeface="Canva Sans" charset="1" panose="020B0503030501040103"/>
      <p:regular r:id="rId21"/>
    </p:embeddedFont>
    <p:embeddedFont>
      <p:font typeface="Horizon" charset="1" panose="02000500000000000000"/>
      <p:regular r:id="rId22"/>
    </p:embeddedFont>
    <p:embeddedFont>
      <p:font typeface="HK Modular" charset="1" panose="00000800000000000000"/>
      <p:regular r:id="rId23"/>
    </p:embeddedFont>
    <p:embeddedFont>
      <p:font typeface="Anonymous Pro" charset="1" panose="02060609030202000504"/>
      <p:regular r:id="rId24"/>
    </p:embeddedFont>
    <p:embeddedFont>
      <p:font typeface="Futura Heavy" charset="1" panose="020B0903020204020204"/>
      <p:regular r:id="rId25"/>
    </p:embeddedFont>
    <p:embeddedFont>
      <p:font typeface="Poppins Italics" charset="1" panose="00000500000000000000"/>
      <p:regular r:id="rId26"/>
    </p:embeddedFont>
    <p:embeddedFont>
      <p:font typeface="Anton" charset="1" panose="000005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svg>
</file>

<file path=ppt/media/image16.jpeg>
</file>

<file path=ppt/media/image17.jpeg>
</file>

<file path=ppt/media/image18.png>
</file>

<file path=ppt/media/image19.svg>
</file>

<file path=ppt/media/image2.svg>
</file>

<file path=ppt/media/image20.jpeg>
</file>

<file path=ppt/media/image21.png>
</file>

<file path=ppt/media/image22.svg>
</file>

<file path=ppt/media/image23.jpe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6.png" Type="http://schemas.openxmlformats.org/officeDocument/2006/relationships/image"/><Relationship Id="rId5" Target="../media/image27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8.png" Type="http://schemas.openxmlformats.org/officeDocument/2006/relationships/image"/><Relationship Id="rId5" Target="../media/image29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6.jpeg" Type="http://schemas.openxmlformats.org/officeDocument/2006/relationships/image"/><Relationship Id="rId5" Target="../media/image17.jpeg" Type="http://schemas.openxmlformats.org/officeDocument/2006/relationships/image"/><Relationship Id="rId6" Target="../media/image18.png" Type="http://schemas.openxmlformats.org/officeDocument/2006/relationships/image"/><Relationship Id="rId7" Target="../media/image19.svg" Type="http://schemas.openxmlformats.org/officeDocument/2006/relationships/image"/><Relationship Id="rId8" Target="../media/image20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Relationship Id="rId3" Target="../media/image22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2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24.png" Type="http://schemas.openxmlformats.org/officeDocument/2006/relationships/image"/><Relationship Id="rId5" Target="../media/image2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366517">
            <a:off x="7820544" y="-1063645"/>
            <a:ext cx="12307770" cy="7200900"/>
          </a:xfrm>
          <a:custGeom>
            <a:avLst/>
            <a:gdLst/>
            <a:ahLst/>
            <a:cxnLst/>
            <a:rect r="r" b="b" t="t" l="l"/>
            <a:pathLst>
              <a:path h="7200900" w="12307770">
                <a:moveTo>
                  <a:pt x="0" y="0"/>
                </a:moveTo>
                <a:lnTo>
                  <a:pt x="12307770" y="0"/>
                </a:lnTo>
                <a:lnTo>
                  <a:pt x="1230777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493551">
            <a:off x="-3091661" y="3509943"/>
            <a:ext cx="15325477" cy="8242765"/>
          </a:xfrm>
          <a:custGeom>
            <a:avLst/>
            <a:gdLst/>
            <a:ahLst/>
            <a:cxnLst/>
            <a:rect r="r" b="b" t="t" l="l"/>
            <a:pathLst>
              <a:path h="8242765" w="15325477">
                <a:moveTo>
                  <a:pt x="0" y="0"/>
                </a:moveTo>
                <a:lnTo>
                  <a:pt x="15325477" y="0"/>
                </a:lnTo>
                <a:lnTo>
                  <a:pt x="15325477" y="8242765"/>
                </a:lnTo>
                <a:lnTo>
                  <a:pt x="0" y="824276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68784" y="667443"/>
            <a:ext cx="9587917" cy="9587917"/>
          </a:xfrm>
          <a:custGeom>
            <a:avLst/>
            <a:gdLst/>
            <a:ahLst/>
            <a:cxnLst/>
            <a:rect r="r" b="b" t="t" l="l"/>
            <a:pathLst>
              <a:path h="9587917" w="9587917">
                <a:moveTo>
                  <a:pt x="0" y="0"/>
                </a:moveTo>
                <a:lnTo>
                  <a:pt x="9587917" y="0"/>
                </a:lnTo>
                <a:lnTo>
                  <a:pt x="9587917" y="9587917"/>
                </a:lnTo>
                <a:lnTo>
                  <a:pt x="0" y="958791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30000"/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223606" y="372168"/>
            <a:ext cx="7401495" cy="1468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777"/>
              </a:lnSpc>
            </a:pPr>
            <a:r>
              <a:rPr lang="en-US" sz="7698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DIGTITAL PORTFOLIO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825900" y="3182437"/>
            <a:ext cx="6721104" cy="75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85"/>
              </a:lnSpc>
            </a:pPr>
            <a:r>
              <a:rPr lang="en-US" sz="4044" spc="9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V.NARENDHIRAN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6254" y="3077270"/>
            <a:ext cx="5318100" cy="887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Name: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31526" y="3844655"/>
            <a:ext cx="7231973" cy="887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Register No: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88462" y="5500010"/>
            <a:ext cx="5318100" cy="887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  <a:r>
              <a:rPr lang="en-US" sz="5199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Department: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06254" y="7044294"/>
            <a:ext cx="5694041" cy="887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College: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546594" y="5563705"/>
            <a:ext cx="10412155" cy="150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5"/>
              </a:lnSpc>
            </a:pPr>
            <a:r>
              <a:rPr lang="en-US" sz="4044" spc="9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B.SC.DIGITAL AND CYBER FORENSIC SCIENCE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107320" y="7107989"/>
            <a:ext cx="13180680" cy="1504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5"/>
              </a:lnSpc>
            </a:pPr>
            <a:r>
              <a:rPr lang="en-US" sz="4044" spc="9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SHRI NEHRU MAHA VIDHLAYA            COLLEGE OF ARTS AND SCIENCE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937922" y="4718306"/>
            <a:ext cx="7814749" cy="75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85"/>
              </a:lnSpc>
            </a:pPr>
            <a:r>
              <a:rPr lang="en-US" sz="4044" spc="9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ASBRU262428A0024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-685379" y="4677286"/>
            <a:ext cx="7231973" cy="887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  </a:t>
            </a:r>
            <a:r>
              <a:rPr lang="en-US" sz="5199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NMid: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555368" y="3938867"/>
            <a:ext cx="7814749" cy="7574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85"/>
              </a:lnSpc>
            </a:pPr>
            <a:r>
              <a:rPr lang="en-US" sz="4044" spc="9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2428A0024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17382" y="6364711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4057650" y="-3472069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2273576"/>
            <a:ext cx="11635266" cy="10662135"/>
          </a:xfrm>
          <a:custGeom>
            <a:avLst/>
            <a:gdLst/>
            <a:ahLst/>
            <a:cxnLst/>
            <a:rect r="r" b="b" t="t" l="l"/>
            <a:pathLst>
              <a:path h="10662135" w="11635266">
                <a:moveTo>
                  <a:pt x="0" y="0"/>
                </a:moveTo>
                <a:lnTo>
                  <a:pt x="11635266" y="0"/>
                </a:lnTo>
                <a:lnTo>
                  <a:pt x="11635266" y="10662135"/>
                </a:lnTo>
                <a:lnTo>
                  <a:pt x="0" y="1066213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10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06312" y="463848"/>
            <a:ext cx="6640906" cy="300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RESULTS AND SCREENSHOTS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619233" y="5476190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561318" y="158396"/>
            <a:ext cx="6532692" cy="7879344"/>
          </a:xfrm>
          <a:custGeom>
            <a:avLst/>
            <a:gdLst/>
            <a:ahLst/>
            <a:cxnLst/>
            <a:rect r="r" b="b" t="t" l="l"/>
            <a:pathLst>
              <a:path h="7879344" w="6532692">
                <a:moveTo>
                  <a:pt x="0" y="0"/>
                </a:moveTo>
                <a:lnTo>
                  <a:pt x="6532692" y="0"/>
                </a:lnTo>
                <a:lnTo>
                  <a:pt x="6532692" y="7879343"/>
                </a:lnTo>
                <a:lnTo>
                  <a:pt x="0" y="78793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354755" y="2301135"/>
            <a:ext cx="7083240" cy="1610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CONCLUSION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9437995" y="5864334"/>
            <a:ext cx="6532692" cy="7879344"/>
          </a:xfrm>
          <a:custGeom>
            <a:avLst/>
            <a:gdLst/>
            <a:ahLst/>
            <a:cxnLst/>
            <a:rect r="r" b="b" t="t" l="l"/>
            <a:pathLst>
              <a:path h="7879344" w="6532692">
                <a:moveTo>
                  <a:pt x="0" y="7879343"/>
                </a:moveTo>
                <a:lnTo>
                  <a:pt x="6532692" y="7879343"/>
                </a:lnTo>
                <a:lnTo>
                  <a:pt x="6532692" y="0"/>
                </a:lnTo>
                <a:lnTo>
                  <a:pt x="0" y="0"/>
                </a:lnTo>
                <a:lnTo>
                  <a:pt x="0" y="7879343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875015" y="542925"/>
            <a:ext cx="9201150" cy="9201150"/>
          </a:xfrm>
          <a:custGeom>
            <a:avLst/>
            <a:gdLst/>
            <a:ahLst/>
            <a:cxnLst/>
            <a:rect r="r" b="b" t="t" l="l"/>
            <a:pathLst>
              <a:path h="9201150" w="9201150">
                <a:moveTo>
                  <a:pt x="0" y="0"/>
                </a:moveTo>
                <a:lnTo>
                  <a:pt x="9201150" y="0"/>
                </a:lnTo>
                <a:lnTo>
                  <a:pt x="9201150" y="9201150"/>
                </a:lnTo>
                <a:lnTo>
                  <a:pt x="0" y="92011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78375">
            <a:off x="8323700" y="-4291982"/>
            <a:ext cx="15959856" cy="8583964"/>
          </a:xfrm>
          <a:custGeom>
            <a:avLst/>
            <a:gdLst/>
            <a:ahLst/>
            <a:cxnLst/>
            <a:rect r="r" b="b" t="t" l="l"/>
            <a:pathLst>
              <a:path h="8583964" w="15959856">
                <a:moveTo>
                  <a:pt x="0" y="0"/>
                </a:moveTo>
                <a:lnTo>
                  <a:pt x="15959857" y="0"/>
                </a:lnTo>
                <a:lnTo>
                  <a:pt x="15959857" y="8583964"/>
                </a:lnTo>
                <a:lnTo>
                  <a:pt x="0" y="858396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84372" y="3726507"/>
            <a:ext cx="14319257" cy="2548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851"/>
              </a:lnSpc>
            </a:pPr>
            <a:r>
              <a:rPr lang="en-US" sz="14893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1366517">
            <a:off x="-1768901" y="4979430"/>
            <a:ext cx="12307770" cy="7200900"/>
          </a:xfrm>
          <a:custGeom>
            <a:avLst/>
            <a:gdLst/>
            <a:ahLst/>
            <a:cxnLst/>
            <a:rect r="r" b="b" t="t" l="l"/>
            <a:pathLst>
              <a:path h="7200900" w="12307770">
                <a:moveTo>
                  <a:pt x="0" y="0"/>
                </a:moveTo>
                <a:lnTo>
                  <a:pt x="12307770" y="0"/>
                </a:lnTo>
                <a:lnTo>
                  <a:pt x="1230777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12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592224" y="-3732007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98603" y="325643"/>
            <a:ext cx="4932403" cy="10808055"/>
          </a:xfrm>
          <a:custGeom>
            <a:avLst/>
            <a:gdLst/>
            <a:ahLst/>
            <a:cxnLst/>
            <a:rect r="r" b="b" t="t" l="l"/>
            <a:pathLst>
              <a:path h="10808055" w="4932403">
                <a:moveTo>
                  <a:pt x="0" y="0"/>
                </a:moveTo>
                <a:lnTo>
                  <a:pt x="4932403" y="0"/>
                </a:lnTo>
                <a:lnTo>
                  <a:pt x="4932403" y="10808055"/>
                </a:lnTo>
                <a:lnTo>
                  <a:pt x="0" y="1080805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3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720947" y="5143500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0354" y="828675"/>
            <a:ext cx="9521304" cy="11987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16"/>
              </a:lnSpc>
              <a:spcBef>
                <a:spcPct val="0"/>
              </a:spcBef>
            </a:pPr>
            <a:r>
              <a:rPr lang="en-US" sz="6583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project title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3854001"/>
            <a:ext cx="18288000" cy="2344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79"/>
              </a:lnSpc>
              <a:spcBef>
                <a:spcPct val="0"/>
              </a:spcBef>
            </a:pPr>
            <a:r>
              <a:rPr lang="en-US" sz="6699" spc="395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PERSONAL PORTFOLIO WEBSITE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433588" y="5806884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657079" y="1600342"/>
            <a:ext cx="7060793" cy="6649983"/>
          </a:xfrm>
          <a:custGeom>
            <a:avLst/>
            <a:gdLst/>
            <a:ahLst/>
            <a:cxnLst/>
            <a:rect r="r" b="b" t="t" l="l"/>
            <a:pathLst>
              <a:path h="6649983" w="7060793">
                <a:moveTo>
                  <a:pt x="0" y="0"/>
                </a:moveTo>
                <a:lnTo>
                  <a:pt x="7060793" y="0"/>
                </a:lnTo>
                <a:lnTo>
                  <a:pt x="7060793" y="6649983"/>
                </a:lnTo>
                <a:lnTo>
                  <a:pt x="0" y="66499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4664621" y="-753127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23623" y="1109150"/>
            <a:ext cx="2815719" cy="887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b="true" sz="5199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AGENDA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901965" y="2565925"/>
            <a:ext cx="8061159" cy="6327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13"/>
              </a:lnSpc>
              <a:spcBef>
                <a:spcPct val="0"/>
              </a:spcBef>
            </a:pPr>
            <a:r>
              <a:rPr lang="en-US" sz="400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1.Problem Statement</a:t>
            </a:r>
          </a:p>
          <a:p>
            <a:pPr algn="l">
              <a:lnSpc>
                <a:spcPts val="5613"/>
              </a:lnSpc>
              <a:spcBef>
                <a:spcPct val="0"/>
              </a:spcBef>
            </a:pPr>
            <a:r>
              <a:rPr lang="en-US" sz="400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2.Project Overview</a:t>
            </a:r>
          </a:p>
          <a:p>
            <a:pPr algn="l">
              <a:lnSpc>
                <a:spcPts val="5613"/>
              </a:lnSpc>
              <a:spcBef>
                <a:spcPct val="0"/>
              </a:spcBef>
            </a:pPr>
            <a:r>
              <a:rPr lang="en-US" sz="400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3.End Users</a:t>
            </a:r>
          </a:p>
          <a:p>
            <a:pPr algn="l">
              <a:lnSpc>
                <a:spcPts val="5613"/>
              </a:lnSpc>
              <a:spcBef>
                <a:spcPct val="0"/>
              </a:spcBef>
            </a:pPr>
            <a:r>
              <a:rPr lang="en-US" sz="400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4.Tools and Technologies</a:t>
            </a:r>
          </a:p>
          <a:p>
            <a:pPr algn="l">
              <a:lnSpc>
                <a:spcPts val="5613"/>
              </a:lnSpc>
              <a:spcBef>
                <a:spcPct val="0"/>
              </a:spcBef>
            </a:pPr>
            <a:r>
              <a:rPr lang="en-US" sz="400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5.Portfolio design and Layout</a:t>
            </a:r>
          </a:p>
          <a:p>
            <a:pPr algn="l">
              <a:lnSpc>
                <a:spcPts val="5613"/>
              </a:lnSpc>
              <a:spcBef>
                <a:spcPct val="0"/>
              </a:spcBef>
            </a:pPr>
            <a:r>
              <a:rPr lang="en-US" sz="400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6.Features and Functionality</a:t>
            </a:r>
          </a:p>
          <a:p>
            <a:pPr algn="l">
              <a:lnSpc>
                <a:spcPts val="5613"/>
              </a:lnSpc>
              <a:spcBef>
                <a:spcPct val="0"/>
              </a:spcBef>
            </a:pPr>
            <a:r>
              <a:rPr lang="en-US" sz="400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7.Results and Screenshots</a:t>
            </a:r>
          </a:p>
          <a:p>
            <a:pPr algn="l">
              <a:lnSpc>
                <a:spcPts val="5613"/>
              </a:lnSpc>
              <a:spcBef>
                <a:spcPct val="0"/>
              </a:spcBef>
            </a:pPr>
            <a:r>
              <a:rPr lang="en-US" sz="400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8.Conclusion</a:t>
            </a:r>
          </a:p>
          <a:p>
            <a:pPr algn="l">
              <a:lnSpc>
                <a:spcPts val="5613"/>
              </a:lnSpc>
              <a:spcBef>
                <a:spcPct val="0"/>
              </a:spcBef>
            </a:pPr>
            <a:r>
              <a:rPr lang="en-US" sz="4009">
                <a:solidFill>
                  <a:srgbClr val="FFFFFF"/>
                </a:solidFill>
                <a:latin typeface="Anonymous Pro"/>
                <a:ea typeface="Anonymous Pro"/>
                <a:cs typeface="Anonymous Pro"/>
                <a:sym typeface="Anonymous Pro"/>
              </a:rPr>
              <a:t>9.Github Link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30674" y="6426980"/>
            <a:ext cx="4952166" cy="4114800"/>
          </a:xfrm>
          <a:custGeom>
            <a:avLst/>
            <a:gdLst/>
            <a:ahLst/>
            <a:cxnLst/>
            <a:rect r="r" b="b" t="t" l="l"/>
            <a:pathLst>
              <a:path h="4114800" w="4952166">
                <a:moveTo>
                  <a:pt x="0" y="0"/>
                </a:moveTo>
                <a:lnTo>
                  <a:pt x="4952166" y="0"/>
                </a:lnTo>
                <a:lnTo>
                  <a:pt x="49521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543425" y="542925"/>
            <a:ext cx="9201150" cy="9201150"/>
          </a:xfrm>
          <a:custGeom>
            <a:avLst/>
            <a:gdLst/>
            <a:ahLst/>
            <a:cxnLst/>
            <a:rect r="r" b="b" t="t" l="l"/>
            <a:pathLst>
              <a:path h="9201150" w="9201150">
                <a:moveTo>
                  <a:pt x="0" y="0"/>
                </a:moveTo>
                <a:lnTo>
                  <a:pt x="9201150" y="0"/>
                </a:lnTo>
                <a:lnTo>
                  <a:pt x="9201150" y="9201150"/>
                </a:lnTo>
                <a:lnTo>
                  <a:pt x="0" y="92011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83217" y="-964573"/>
            <a:ext cx="4952166" cy="4114800"/>
          </a:xfrm>
          <a:custGeom>
            <a:avLst/>
            <a:gdLst/>
            <a:ahLst/>
            <a:cxnLst/>
            <a:rect r="r" b="b" t="t" l="l"/>
            <a:pathLst>
              <a:path h="4114800" w="4952166">
                <a:moveTo>
                  <a:pt x="0" y="0"/>
                </a:moveTo>
                <a:lnTo>
                  <a:pt x="4952166" y="0"/>
                </a:lnTo>
                <a:lnTo>
                  <a:pt x="4952166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675842" y="2228567"/>
            <a:ext cx="4936316" cy="5829866"/>
          </a:xfrm>
          <a:custGeom>
            <a:avLst/>
            <a:gdLst/>
            <a:ahLst/>
            <a:cxnLst/>
            <a:rect r="r" b="b" t="t" l="l"/>
            <a:pathLst>
              <a:path h="5829866" w="4936316">
                <a:moveTo>
                  <a:pt x="0" y="0"/>
                </a:moveTo>
                <a:lnTo>
                  <a:pt x="4936316" y="0"/>
                </a:lnTo>
                <a:lnTo>
                  <a:pt x="4936316" y="5829866"/>
                </a:lnTo>
                <a:lnTo>
                  <a:pt x="0" y="58298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27000"/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712610" y="730877"/>
            <a:ext cx="10862780" cy="34726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46"/>
              </a:lnSpc>
              <a:spcBef>
                <a:spcPct val="0"/>
              </a:spcBef>
            </a:pPr>
            <a:r>
              <a:rPr lang="en-US" b="true" sz="9461">
                <a:solidFill>
                  <a:srgbClr val="FFFFFF"/>
                </a:solidFill>
                <a:latin typeface="Futura Heavy"/>
                <a:ea typeface="Futura Heavy"/>
                <a:cs typeface="Futura Heavy"/>
                <a:sym typeface="Futura Heavy"/>
              </a:rPr>
              <a:t>PROBLEM STATEMENT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631070" y="657225"/>
            <a:ext cx="4609246" cy="4114800"/>
          </a:xfrm>
          <a:custGeom>
            <a:avLst/>
            <a:gdLst/>
            <a:ahLst/>
            <a:cxnLst/>
            <a:rect r="r" b="b" t="t" l="l"/>
            <a:pathLst>
              <a:path h="4114800" w="4609246">
                <a:moveTo>
                  <a:pt x="0" y="0"/>
                </a:moveTo>
                <a:lnTo>
                  <a:pt x="4609247" y="0"/>
                </a:lnTo>
                <a:lnTo>
                  <a:pt x="460924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498047" y="657225"/>
            <a:ext cx="9201150" cy="9201150"/>
          </a:xfrm>
          <a:custGeom>
            <a:avLst/>
            <a:gdLst/>
            <a:ahLst/>
            <a:cxnLst/>
            <a:rect r="r" b="b" t="t" l="l"/>
            <a:pathLst>
              <a:path h="9201150" w="9201150">
                <a:moveTo>
                  <a:pt x="0" y="0"/>
                </a:moveTo>
                <a:lnTo>
                  <a:pt x="9201150" y="0"/>
                </a:lnTo>
                <a:lnTo>
                  <a:pt x="9201150" y="9201150"/>
                </a:lnTo>
                <a:lnTo>
                  <a:pt x="0" y="920115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false" rot="0">
            <a:off x="15156062" y="5658901"/>
            <a:ext cx="4609246" cy="4114800"/>
          </a:xfrm>
          <a:custGeom>
            <a:avLst/>
            <a:gdLst/>
            <a:ahLst/>
            <a:cxnLst/>
            <a:rect r="r" b="b" t="t" l="l"/>
            <a:pathLst>
              <a:path h="4114800" w="4609246">
                <a:moveTo>
                  <a:pt x="4609247" y="0"/>
                </a:moveTo>
                <a:lnTo>
                  <a:pt x="0" y="0"/>
                </a:lnTo>
                <a:lnTo>
                  <a:pt x="0" y="4114800"/>
                </a:lnTo>
                <a:lnTo>
                  <a:pt x="4609247" y="4114800"/>
                </a:lnTo>
                <a:lnTo>
                  <a:pt x="4609247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98047" y="866775"/>
            <a:ext cx="9899437" cy="4041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880"/>
              </a:lnSpc>
            </a:pPr>
            <a:r>
              <a:rPr lang="en-US" sz="13168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PROJECT OVERVIEW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5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039885" y="5202826"/>
            <a:ext cx="5536172" cy="2965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59"/>
              </a:lnSpc>
            </a:pPr>
            <a:r>
              <a:rPr lang="en-US" sz="3328" i="true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We build website that empowers organizations to effectively integrate their data, decisions, and operations.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7796" y="-3767991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609980" y="4061801"/>
            <a:ext cx="2981296" cy="2981296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7653352" y="4061801"/>
            <a:ext cx="2981296" cy="298129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4521853" y="2089310"/>
            <a:ext cx="2948680" cy="2959442"/>
          </a:xfrm>
          <a:custGeom>
            <a:avLst/>
            <a:gdLst/>
            <a:ahLst/>
            <a:cxnLst/>
            <a:rect r="r" b="b" t="t" l="l"/>
            <a:pathLst>
              <a:path h="2959442" w="2948680">
                <a:moveTo>
                  <a:pt x="0" y="0"/>
                </a:moveTo>
                <a:lnTo>
                  <a:pt x="2948680" y="0"/>
                </a:lnTo>
                <a:lnTo>
                  <a:pt x="2948680" y="2959442"/>
                </a:lnTo>
                <a:lnTo>
                  <a:pt x="0" y="295944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2696723" y="4061801"/>
            <a:ext cx="2981296" cy="2981296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6350000"/>
                  </a:moveTo>
                  <a:lnTo>
                    <a:pt x="1270000" y="6350000"/>
                  </a:lnTo>
                  <a:cubicBezTo>
                    <a:pt x="568960" y="6350000"/>
                    <a:pt x="0" y="5781040"/>
                    <a:pt x="0" y="5080000"/>
                  </a:cubicBezTo>
                  <a:lnTo>
                    <a:pt x="0" y="1270000"/>
                  </a:lnTo>
                  <a:cubicBezTo>
                    <a:pt x="0" y="568960"/>
                    <a:pt x="568960" y="0"/>
                    <a:pt x="1270000" y="0"/>
                  </a:cubicBezTo>
                  <a:lnTo>
                    <a:pt x="5080000" y="0"/>
                  </a:lnTo>
                  <a:cubicBezTo>
                    <a:pt x="5781040" y="0"/>
                    <a:pt x="6350000" y="568960"/>
                    <a:pt x="6350000" y="1270000"/>
                  </a:cubicBezTo>
                  <a:lnTo>
                    <a:pt x="6350000" y="5080000"/>
                  </a:lnTo>
                  <a:cubicBezTo>
                    <a:pt x="6350000" y="5781040"/>
                    <a:pt x="5781040" y="6350000"/>
                    <a:pt x="5080000" y="6350000"/>
                  </a:cubicBezTo>
                  <a:close/>
                </a:path>
              </a:pathLst>
            </a:custGeom>
            <a:blipFill>
              <a:blip r:embed="rId8"/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5080000" y="19050"/>
                  </a:moveTo>
                  <a:cubicBezTo>
                    <a:pt x="5769610" y="19050"/>
                    <a:pt x="6330950" y="580390"/>
                    <a:pt x="6330950" y="1270000"/>
                  </a:cubicBezTo>
                  <a:lnTo>
                    <a:pt x="6330950" y="5080000"/>
                  </a:lnTo>
                  <a:cubicBezTo>
                    <a:pt x="6330950" y="5769610"/>
                    <a:pt x="5769610" y="6330950"/>
                    <a:pt x="5080000" y="6330950"/>
                  </a:cubicBezTo>
                  <a:lnTo>
                    <a:pt x="1270000" y="6330950"/>
                  </a:lnTo>
                  <a:cubicBezTo>
                    <a:pt x="580390" y="6330950"/>
                    <a:pt x="19050" y="5769610"/>
                    <a:pt x="19050" y="5080000"/>
                  </a:cubicBezTo>
                  <a:lnTo>
                    <a:pt x="19050" y="1270000"/>
                  </a:lnTo>
                  <a:cubicBezTo>
                    <a:pt x="19050" y="580390"/>
                    <a:pt x="580390" y="19050"/>
                    <a:pt x="1270000" y="19050"/>
                  </a:cubicBezTo>
                  <a:lnTo>
                    <a:pt x="5080000" y="19050"/>
                  </a:lnTo>
                  <a:moveTo>
                    <a:pt x="5080000" y="0"/>
                  </a:moveTo>
                  <a:lnTo>
                    <a:pt x="1270000" y="0"/>
                  </a:lnTo>
                  <a:cubicBezTo>
                    <a:pt x="568960" y="0"/>
                    <a:pt x="0" y="568960"/>
                    <a:pt x="0" y="1270000"/>
                  </a:cubicBezTo>
                  <a:lnTo>
                    <a:pt x="0" y="5080000"/>
                  </a:lnTo>
                  <a:cubicBezTo>
                    <a:pt x="0" y="5781040"/>
                    <a:pt x="568960" y="6350000"/>
                    <a:pt x="1270000" y="6350000"/>
                  </a:cubicBezTo>
                  <a:lnTo>
                    <a:pt x="5080000" y="6350000"/>
                  </a:lnTo>
                  <a:cubicBezTo>
                    <a:pt x="5781040" y="6350000"/>
                    <a:pt x="6350000" y="5781040"/>
                    <a:pt x="6350000" y="5080000"/>
                  </a:cubicBezTo>
                  <a:lnTo>
                    <a:pt x="6350000" y="1270000"/>
                  </a:lnTo>
                  <a:cubicBezTo>
                    <a:pt x="6350000" y="568960"/>
                    <a:pt x="5781040" y="0"/>
                    <a:pt x="5080000" y="0"/>
                  </a:cubicBezTo>
                  <a:lnTo>
                    <a:pt x="508000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886508" y="-938824"/>
            <a:ext cx="4099837" cy="4114800"/>
          </a:xfrm>
          <a:custGeom>
            <a:avLst/>
            <a:gdLst/>
            <a:ahLst/>
            <a:cxnLst/>
            <a:rect r="r" b="b" t="t" l="l"/>
            <a:pathLst>
              <a:path h="4114800" w="4099837">
                <a:moveTo>
                  <a:pt x="0" y="0"/>
                </a:moveTo>
                <a:lnTo>
                  <a:pt x="4099837" y="0"/>
                </a:lnTo>
                <a:lnTo>
                  <a:pt x="409983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4936200" y="9083515"/>
            <a:ext cx="2378335" cy="2387015"/>
          </a:xfrm>
          <a:custGeom>
            <a:avLst/>
            <a:gdLst/>
            <a:ahLst/>
            <a:cxnLst/>
            <a:rect r="r" b="b" t="t" l="l"/>
            <a:pathLst>
              <a:path h="2387015" w="2378335">
                <a:moveTo>
                  <a:pt x="0" y="0"/>
                </a:moveTo>
                <a:lnTo>
                  <a:pt x="2378334" y="0"/>
                </a:lnTo>
                <a:lnTo>
                  <a:pt x="2378334" y="2387015"/>
                </a:lnTo>
                <a:lnTo>
                  <a:pt x="0" y="238701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656643" y="567830"/>
            <a:ext cx="8974715" cy="300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WHO ARE THE END USERS?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021255">
            <a:off x="917609" y="5780776"/>
            <a:ext cx="4259304" cy="8050231"/>
          </a:xfrm>
          <a:custGeom>
            <a:avLst/>
            <a:gdLst/>
            <a:ahLst/>
            <a:cxnLst/>
            <a:rect r="r" b="b" t="t" l="l"/>
            <a:pathLst>
              <a:path h="8050231" w="4259304">
                <a:moveTo>
                  <a:pt x="0" y="0"/>
                </a:moveTo>
                <a:lnTo>
                  <a:pt x="4259304" y="0"/>
                </a:lnTo>
                <a:lnTo>
                  <a:pt x="4259304" y="8050231"/>
                </a:lnTo>
                <a:lnTo>
                  <a:pt x="0" y="805023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823547" y="1293871"/>
            <a:ext cx="6640906" cy="300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TOOLS AND TECHNIQUES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14502228" y="5233184"/>
            <a:ext cx="4259304" cy="8050231"/>
          </a:xfrm>
          <a:custGeom>
            <a:avLst/>
            <a:gdLst/>
            <a:ahLst/>
            <a:cxnLst/>
            <a:rect r="r" b="b" t="t" l="l"/>
            <a:pathLst>
              <a:path h="8050231" w="4259304">
                <a:moveTo>
                  <a:pt x="0" y="0"/>
                </a:moveTo>
                <a:lnTo>
                  <a:pt x="4259304" y="0"/>
                </a:lnTo>
                <a:lnTo>
                  <a:pt x="4259304" y="8050232"/>
                </a:lnTo>
                <a:lnTo>
                  <a:pt x="0" y="8050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057650" y="-1196503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037247" y="-3693869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30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0" y="0"/>
            <a:ext cx="18701278" cy="13465939"/>
          </a:xfrm>
          <a:custGeom>
            <a:avLst/>
            <a:gdLst/>
            <a:ahLst/>
            <a:cxnLst/>
            <a:rect r="r" b="b" t="t" l="l"/>
            <a:pathLst>
              <a:path h="13465939" w="18701278">
                <a:moveTo>
                  <a:pt x="0" y="0"/>
                </a:moveTo>
                <a:lnTo>
                  <a:pt x="18701278" y="0"/>
                </a:lnTo>
                <a:lnTo>
                  <a:pt x="18701278" y="13465939"/>
                </a:lnTo>
                <a:lnTo>
                  <a:pt x="0" y="1346593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-38878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716530" y="-4057650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22319" y="6361959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122163" y="1263543"/>
            <a:ext cx="8172675" cy="7759914"/>
          </a:xfrm>
          <a:custGeom>
            <a:avLst/>
            <a:gdLst/>
            <a:ahLst/>
            <a:cxnLst/>
            <a:rect r="r" b="b" t="t" l="l"/>
            <a:pathLst>
              <a:path h="7759914" w="8172675">
                <a:moveTo>
                  <a:pt x="0" y="0"/>
                </a:moveTo>
                <a:lnTo>
                  <a:pt x="8172675" y="0"/>
                </a:lnTo>
                <a:lnTo>
                  <a:pt x="8172675" y="7759914"/>
                </a:lnTo>
                <a:lnTo>
                  <a:pt x="0" y="77599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462598" y="3807692"/>
            <a:ext cx="7764023" cy="3201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21"/>
              </a:lnSpc>
            </a:pPr>
            <a:r>
              <a:rPr lang="en-US" sz="258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presentation is a formal or informal communication method that involves conveying information, ideas, or a message to an audience. It often employs visual aids such as slides, charts, graphs, or multimedia elements to support and enhance the spoken content.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50512" y="751643"/>
            <a:ext cx="9176109" cy="4391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POTFOLIO DESIGN AND LAYOUT</a:t>
            </a:r>
          </a:p>
          <a:p>
            <a:pPr algn="r">
              <a:lnSpc>
                <a:spcPts val="110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004618" y="5473935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615051" y="4818321"/>
            <a:ext cx="2598564" cy="1092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5751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Q1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15051" y="6010659"/>
            <a:ext cx="2991261" cy="1416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Idea Generation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Market Research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Concept</a:t>
            </a:r>
          </a:p>
          <a:p>
            <a:pPr algn="l" marL="431797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Brand Survey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812179" y="4818321"/>
            <a:ext cx="2598564" cy="1092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5751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Q2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12179" y="5980814"/>
            <a:ext cx="2677210" cy="1778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Brand Awareness &amp; Marketing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Component Research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Cost Analysis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042522" y="6001134"/>
            <a:ext cx="3670257" cy="1425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Testing functions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Apps interaction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Product Handling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Launch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195784" y="4818321"/>
            <a:ext cx="2598564" cy="10921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52"/>
              </a:lnSpc>
            </a:pPr>
            <a:r>
              <a:rPr lang="en-US" sz="5751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Q3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606312" y="463848"/>
            <a:ext cx="6640906" cy="3001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00"/>
              </a:lnSpc>
            </a:pPr>
            <a:r>
              <a:rPr lang="en-US" sz="9734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FEATURES AND FUNCTIONALITY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2001418" y="4446353"/>
            <a:ext cx="3825830" cy="382583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198546" y="4446353"/>
            <a:ext cx="3825830" cy="382583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3380922" y="-3460452"/>
            <a:ext cx="8115300" cy="8115300"/>
          </a:xfrm>
          <a:custGeom>
            <a:avLst/>
            <a:gdLst/>
            <a:ahLst/>
            <a:cxnLst/>
            <a:rect r="r" b="b" t="t" l="l"/>
            <a:pathLst>
              <a:path h="8115300" w="8115300">
                <a:moveTo>
                  <a:pt x="0" y="0"/>
                </a:moveTo>
                <a:lnTo>
                  <a:pt x="8115300" y="0"/>
                </a:lnTo>
                <a:lnTo>
                  <a:pt x="8115300" y="8115300"/>
                </a:lnTo>
                <a:lnTo>
                  <a:pt x="0" y="81153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2395675" y="4446353"/>
            <a:ext cx="3825830" cy="382583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DAGykLjrqZA</dc:identifier>
  <dcterms:modified xsi:type="dcterms:W3CDTF">2011-08-01T06:04:30Z</dcterms:modified>
  <cp:revision>1</cp:revision>
  <dc:title>DIGITAL PORTFOLIO</dc:title>
</cp:coreProperties>
</file>

<file path=docProps/thumbnail.jpeg>
</file>